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1" r:id="rId5"/>
    <p:sldId id="260" r:id="rId6"/>
    <p:sldId id="263" r:id="rId7"/>
    <p:sldId id="264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F58E88-8892-BF1E-D275-69A88A3A54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7250B75-38B2-0B32-C45B-F8BB3708C1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1329D1-5CC6-BF43-394F-550F64C72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4FB18C-5A3F-ED0B-9A0C-0BF039CFB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6C3C10-B3A8-AFA2-EA85-042EAAE99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07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0C24BD-F50F-FF88-3744-2100DE677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74873F7-5EA0-38AA-E2B0-B34F140801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6E497B-B9E9-869F-C858-9C73761F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2B30BA-CE9B-CC81-2DEA-9F22D4149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54EA55-D27D-49DB-3D8F-DA1D2DAD0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851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3AFCF34-473C-9AC2-26D6-3A87E9FF2B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3E726AA-922C-FC64-6BA8-2C392E41D7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F1F994-FEBA-54DC-BA58-C7544A52A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91A63E-3649-5A46-59F6-6C79370A3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FDEB9F-A8B4-C6F7-20DF-36BE351D9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073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BDABB4-B040-C765-5496-5A639F65D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C4BD6D-F750-8397-1DA5-EF4FBB85A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289429-30E5-07F0-484A-F350FB92C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DAA500-6A56-7B0B-3E5D-4C2E34DA0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78A2D3-FF51-EE63-F5EE-824C80DB3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51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FBD365-AAC9-4FB5-6C1C-B01D5E2F2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19FAE3-6003-2250-96B5-DE3CB015E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206228-D2E6-8115-0E7C-678BE485C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FA1FE1-F808-5D75-FA5C-3BD2FD4D5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22269B-8913-A4FB-3E60-E462AECE0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0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691E3A-52B9-B633-EF8F-F5F05EA22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0F5BE5-69B2-D582-0F23-2E5E4C7C99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94512E-367B-FCFC-D916-E950CB4D4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94C989-5649-5EEC-74A8-FE1237A14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C780DA-3653-8FF1-DDC6-0B964BB11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F0387D-2BF5-D125-5C02-31B2CD1DE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536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4C7B52-3F68-FD7F-B93B-72606C08A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7FA04C-A1BF-A97D-DC39-710BEB550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83E79D-C7CA-DAC2-BA65-2B41A72EE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BA2FE01-659F-2921-E290-CE7919E1A7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23FF1D-C9A3-9CCA-B8B9-7F1FC7D9BC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C52DA26-4301-0E72-C4AA-079019021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0C90873-DD3A-41E1-06E3-1164A7FAD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D1C6EBE-CD0A-A4CB-ADC7-5F3345BB1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9736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70C71-B655-0DBE-2465-3E17FBDD8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CCD5E2B-A452-1BFE-04AF-032EA9713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4D2C59-E543-7A0A-83AD-85EB155D7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5E0DE70-1A25-CD4B-31E7-886C63330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246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9DDCC02-B22D-C030-43BB-578C9651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0970C53-7871-CD8A-19EF-F8A67EBAE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265CBB-7FCB-43EB-9363-53167178E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693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6C6C42-48AB-A4E3-8450-AA50398E8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71C1A7-9B38-C5CB-2562-6F3AB44E5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0EADB4A-56F7-4574-25A3-3282781BB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A382E8-4996-243A-6483-8C9956CC4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593CE9-6292-DBEE-8AB4-A2377D75A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906497-050B-BC60-5063-D48B6B23B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707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CDB8C-9372-29F9-111F-E272AE88E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6977B3B-DF2F-F704-11A5-F5DEE4E443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CE52EF-60D8-B861-E551-D0F99AD551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90576A-ACEE-C63E-5DFA-20A51DF6F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E8A904-E16B-B692-9373-BEA7D287A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0475ECB-BAC5-86B6-FF2E-74C87A5A7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674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E3392C-D10C-4F32-E4D8-552AB056C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631147-26C9-AC99-B331-611781B65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B1FB1C-A906-B96F-BD00-69EBD03DF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AA9D5-62F4-4E61-85CD-487E1F8A25A5}" type="datetimeFigureOut">
              <a:rPr lang="zh-CN" altLang="en-US" smtClean="0"/>
              <a:t>2024/8/8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E8A74B-3E5E-5509-EE4C-2BCCB1C1DA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928A30-088D-655F-1DCC-75472DDC59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7BAB9-939B-41A9-B7B8-5DA2466132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498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6625B7-F427-7928-1516-F4CF6CE320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400" dirty="0"/>
              <a:t>基于</a:t>
            </a:r>
            <a:r>
              <a:rPr lang="en-US" altLang="zh-CN" sz="4400" dirty="0"/>
              <a:t>51</a:t>
            </a:r>
            <a:r>
              <a:rPr lang="zh-CN" altLang="en-US" sz="4400" dirty="0"/>
              <a:t>单片机的智能云风扇控制系统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5B31AEE-0EBF-1DAA-08E3-19641C5585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0927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1D03F1-CAE4-91B8-E5FF-6E446FA7C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79C3A05-72F9-318C-D91F-3AB4F9810B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36631" y="1263192"/>
            <a:ext cx="2518726" cy="4905582"/>
          </a:xfrm>
        </p:spPr>
      </p:pic>
    </p:spTree>
    <p:extLst>
      <p:ext uri="{BB962C8B-B14F-4D97-AF65-F5344CB8AC3E}">
        <p14:creationId xmlns:p14="http://schemas.microsoft.com/office/powerpoint/2010/main" val="1794938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1D03F1-CAE4-91B8-E5FF-6E446FA7C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835AF92-CB9F-D42C-817E-AB2D27D47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按键</a:t>
            </a:r>
            <a:r>
              <a:rPr lang="en-US" altLang="zh-CN" dirty="0"/>
              <a:t>1</a:t>
            </a:r>
            <a:r>
              <a:rPr lang="zh-CN" altLang="en-US" dirty="0"/>
              <a:t>：模式：关、标准、睡眠风、温控</a:t>
            </a:r>
            <a:endParaRPr lang="en-US" altLang="zh-CN" dirty="0"/>
          </a:p>
          <a:p>
            <a:r>
              <a:rPr lang="zh-CN" altLang="en-US" dirty="0"/>
              <a:t>按键</a:t>
            </a:r>
            <a:r>
              <a:rPr lang="en-US" altLang="zh-CN" dirty="0"/>
              <a:t>2</a:t>
            </a:r>
            <a:r>
              <a:rPr lang="zh-CN" altLang="en-US" dirty="0"/>
              <a:t>：转速：</a:t>
            </a:r>
            <a:r>
              <a:rPr lang="en-US" altLang="zh-CN" dirty="0"/>
              <a:t>0</a:t>
            </a:r>
            <a:r>
              <a:rPr lang="zh-CN" altLang="en-US" dirty="0"/>
              <a:t>，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2</a:t>
            </a:r>
          </a:p>
          <a:p>
            <a:r>
              <a:rPr lang="zh-CN" altLang="en-US" dirty="0"/>
              <a:t>按键</a:t>
            </a:r>
            <a:r>
              <a:rPr lang="en-US" altLang="zh-CN" dirty="0"/>
              <a:t>3</a:t>
            </a:r>
            <a:r>
              <a:rPr lang="zh-CN" altLang="en-US" dirty="0"/>
              <a:t>：风速：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/>
              <a:t>2</a:t>
            </a:r>
            <a:r>
              <a:rPr lang="zh-CN" altLang="en-US" dirty="0"/>
              <a:t>，</a:t>
            </a:r>
            <a:r>
              <a:rPr lang="en-US" altLang="zh-CN" dirty="0"/>
              <a:t>3</a:t>
            </a:r>
          </a:p>
          <a:p>
            <a:r>
              <a:rPr lang="zh-CN" altLang="en-US" dirty="0"/>
              <a:t>按键</a:t>
            </a:r>
            <a:r>
              <a:rPr lang="en-US" altLang="zh-CN" dirty="0"/>
              <a:t>4</a:t>
            </a:r>
            <a:r>
              <a:rPr lang="zh-CN" altLang="en-US" dirty="0"/>
              <a:t>：定时模式：关、调秒、调分钟、开</a:t>
            </a:r>
            <a:endParaRPr lang="en-US" altLang="zh-CN" dirty="0"/>
          </a:p>
          <a:p>
            <a:r>
              <a:rPr lang="zh-CN" altLang="en-US" dirty="0"/>
              <a:t>按键</a:t>
            </a:r>
            <a:r>
              <a:rPr lang="en-US" altLang="zh-CN" dirty="0"/>
              <a:t>5</a:t>
            </a:r>
            <a:r>
              <a:rPr lang="zh-CN" altLang="en-US" dirty="0"/>
              <a:t>：定时调节：短按都</a:t>
            </a:r>
            <a:r>
              <a:rPr lang="en-US" altLang="zh-CN" dirty="0"/>
              <a:t>+1</a:t>
            </a:r>
            <a:r>
              <a:rPr lang="zh-CN" altLang="en-US" dirty="0"/>
              <a:t>，长按秒</a:t>
            </a:r>
            <a:r>
              <a:rPr lang="en-US" altLang="zh-CN" dirty="0"/>
              <a:t>+5</a:t>
            </a:r>
            <a:r>
              <a:rPr lang="zh-CN" altLang="en-US" dirty="0"/>
              <a:t>，分钟</a:t>
            </a:r>
            <a:r>
              <a:rPr lang="en-US" altLang="zh-CN" dirty="0"/>
              <a:t>+1</a:t>
            </a:r>
          </a:p>
          <a:p>
            <a:r>
              <a:rPr lang="zh-CN" altLang="en-US" dirty="0"/>
              <a:t>按键</a:t>
            </a:r>
            <a:r>
              <a:rPr lang="en-US" altLang="zh-CN" dirty="0"/>
              <a:t>6</a:t>
            </a:r>
            <a:r>
              <a:rPr lang="zh-CN" altLang="en-US" dirty="0"/>
              <a:t>：切换显示温度</a:t>
            </a:r>
            <a:r>
              <a:rPr lang="en-US" altLang="zh-CN" dirty="0"/>
              <a:t>/</a:t>
            </a:r>
            <a:r>
              <a:rPr lang="zh-CN" altLang="en-US"/>
              <a:t>状态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8278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1D03F1-CAE4-91B8-E5FF-6E446FA7C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DD7586-DB79-AA54-A39A-196BA2CE9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DS18B20</a:t>
            </a:r>
            <a:r>
              <a:rPr lang="zh-CN" altLang="en-US" dirty="0"/>
              <a:t>温度传感器</a:t>
            </a:r>
            <a:endParaRPr lang="en-US" altLang="zh-CN" dirty="0"/>
          </a:p>
          <a:p>
            <a:r>
              <a:rPr lang="zh-CN" altLang="en-US" dirty="0"/>
              <a:t>红外接收</a:t>
            </a:r>
            <a:endParaRPr lang="en-US" altLang="zh-CN" dirty="0"/>
          </a:p>
          <a:p>
            <a:r>
              <a:rPr lang="en-US" altLang="zh-CN" dirty="0"/>
              <a:t>WIFI</a:t>
            </a:r>
            <a:r>
              <a:rPr lang="zh-CN" altLang="en-US" dirty="0"/>
              <a:t>模块</a:t>
            </a:r>
            <a:endParaRPr lang="en-US" altLang="zh-CN" dirty="0"/>
          </a:p>
          <a:p>
            <a:r>
              <a:rPr lang="en-US" altLang="zh-CN" dirty="0"/>
              <a:t>TCP</a:t>
            </a:r>
            <a:r>
              <a:rPr lang="zh-CN" altLang="en-US" dirty="0"/>
              <a:t>服务器</a:t>
            </a:r>
            <a:r>
              <a:rPr lang="en-US" altLang="zh-CN" dirty="0"/>
              <a:t>+UI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8057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1D03F1-CAE4-91B8-E5FF-6E446FA7C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04FAA9E3-850F-828C-AE8E-6BEE5EB8AE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6254" y="1955146"/>
            <a:ext cx="6599492" cy="40922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922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1D03F1-CAE4-91B8-E5FF-6E446FA7C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pic>
        <p:nvPicPr>
          <p:cNvPr id="5" name="7afc01bb28243ed868d3a4542c3e7fac">
            <a:hlinkClick r:id="" action="ppaction://media"/>
            <a:extLst>
              <a:ext uri="{FF2B5EF4-FFF2-40B4-BE49-F238E27FC236}">
                <a16:creationId xmlns:a16="http://schemas.microsoft.com/office/drawing/2014/main" id="{E6158220-23A8-3C73-51C3-A80F679D164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7425" y="1825625"/>
            <a:ext cx="7678738" cy="4351338"/>
          </a:xfrm>
        </p:spPr>
      </p:pic>
    </p:spTree>
    <p:extLst>
      <p:ext uri="{BB962C8B-B14F-4D97-AF65-F5344CB8AC3E}">
        <p14:creationId xmlns:p14="http://schemas.microsoft.com/office/powerpoint/2010/main" val="294270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7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1D03F1-CAE4-91B8-E5FF-6E446FA7C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功能介绍</a:t>
            </a:r>
          </a:p>
        </p:txBody>
      </p:sp>
      <p:pic>
        <p:nvPicPr>
          <p:cNvPr id="3" name="889eb7cd957f3f5bd7395ac9a973ec00">
            <a:hlinkClick r:id="" action="ppaction://media"/>
            <a:extLst>
              <a:ext uri="{FF2B5EF4-FFF2-40B4-BE49-F238E27FC236}">
                <a16:creationId xmlns:a16="http://schemas.microsoft.com/office/drawing/2014/main" id="{9D20D9F2-4060-876A-8E08-E11B4DF811D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7425" y="1825625"/>
            <a:ext cx="7678738" cy="4351338"/>
          </a:xfrm>
        </p:spPr>
      </p:pic>
    </p:spTree>
    <p:extLst>
      <p:ext uri="{BB962C8B-B14F-4D97-AF65-F5344CB8AC3E}">
        <p14:creationId xmlns:p14="http://schemas.microsoft.com/office/powerpoint/2010/main" val="1125564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4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107</Words>
  <Application>Microsoft Office PowerPoint</Application>
  <PresentationFormat>宽屏</PresentationFormat>
  <Paragraphs>17</Paragraphs>
  <Slides>7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基于51单片机的智能云风扇控制系统</vt:lpstr>
      <vt:lpstr>功能介绍</vt:lpstr>
      <vt:lpstr>功能介绍</vt:lpstr>
      <vt:lpstr>功能介绍</vt:lpstr>
      <vt:lpstr>功能介绍</vt:lpstr>
      <vt:lpstr>功能介绍</vt:lpstr>
      <vt:lpstr>功能介绍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蔡 丰锴</dc:creator>
  <cp:lastModifiedBy>丰锴 蔡</cp:lastModifiedBy>
  <cp:revision>6</cp:revision>
  <dcterms:created xsi:type="dcterms:W3CDTF">2022-12-19T00:30:45Z</dcterms:created>
  <dcterms:modified xsi:type="dcterms:W3CDTF">2024-08-08T09:29:48Z</dcterms:modified>
</cp:coreProperties>
</file>

<file path=docProps/thumbnail.jpeg>
</file>